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63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6D7"/>
    <a:srgbClr val="4CB74A"/>
    <a:srgbClr val="F8CF02"/>
    <a:srgbClr val="FCE60B"/>
    <a:srgbClr val="5A9EA0"/>
    <a:srgbClr val="006BB8"/>
    <a:srgbClr val="EA663D"/>
    <a:srgbClr val="CC1F62"/>
    <a:srgbClr val="2A5D87"/>
    <a:srgbClr val="C64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36" autoAdjust="0"/>
    <p:restoredTop sz="94904"/>
  </p:normalViewPr>
  <p:slideViewPr>
    <p:cSldViewPr snapToGrid="0">
      <p:cViewPr>
        <p:scale>
          <a:sx n="83" d="100"/>
          <a:sy n="83" d="100"/>
        </p:scale>
        <p:origin x="1840" y="5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F4D9B-D4A5-CE4A-8D45-7B57E7842D33}" type="datetimeFigureOut">
              <a:rPr lang="en-US" smtClean="0"/>
              <a:t>9/25/17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02461-F16B-9F43-91D5-A1F1108F0C4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9485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29510-EAE3-4502-8772-7C9832C86FC4}" type="datetimeFigureOut">
              <a:rPr lang="en-AU" smtClean="0"/>
              <a:pPr/>
              <a:t>25/09/2017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89160-C2C4-4E4B-8DF0-A5926534048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82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89160-C2C4-4E4B-8DF0-A59265340484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7708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3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46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826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2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263"/>
            <a:ext cx="8229600" cy="452596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hape 10"/>
          <p:cNvSpPr/>
          <p:nvPr userDrawn="1"/>
        </p:nvSpPr>
        <p:spPr>
          <a:xfrm>
            <a:off x="0" y="6509287"/>
            <a:ext cx="9144000" cy="623805"/>
          </a:xfrm>
          <a:prstGeom prst="rect">
            <a:avLst/>
          </a:prstGeom>
          <a:solidFill>
            <a:srgbClr val="4CB74A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0674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6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42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2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70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37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59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9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F7AFA9-316B-4845-9B55-7F17B5C6C0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9/25/17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9D0EDF8-37F8-6841-8C74-8DC2FB86E5CB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hape 10"/>
          <p:cNvSpPr/>
          <p:nvPr userDrawn="1"/>
        </p:nvSpPr>
        <p:spPr>
          <a:xfrm>
            <a:off x="0" y="6509287"/>
            <a:ext cx="9144000" cy="623805"/>
          </a:xfrm>
          <a:prstGeom prst="rect">
            <a:avLst/>
          </a:prstGeom>
          <a:solidFill>
            <a:srgbClr val="4CB74A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012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2687" y="791754"/>
            <a:ext cx="7504170" cy="73866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Unaware                Contemplating                Preparation 	  Action/Trying                    Maintaining</a:t>
            </a:r>
          </a:p>
          <a:p>
            <a:r>
              <a:rPr lang="en-US" sz="1400" dirty="0"/>
              <a:t>	</a:t>
            </a:r>
            <a:r>
              <a:rPr lang="en-US" sz="1400" dirty="0" smtClean="0"/>
              <a:t>		      </a:t>
            </a:r>
            <a:r>
              <a:rPr lang="en-US" sz="1400" dirty="0"/>
              <a:t>for action </a:t>
            </a:r>
            <a:endParaRPr lang="en-US" sz="1400" dirty="0" smtClean="0"/>
          </a:p>
          <a:p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0" y="6490798"/>
            <a:ext cx="9144000" cy="64285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50916"/>
            <a:ext cx="9144000" cy="48576"/>
          </a:xfrm>
          <a:prstGeom prst="line">
            <a:avLst/>
          </a:prstGeom>
          <a:ln>
            <a:solidFill>
              <a:srgbClr val="4CB7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85838" y="716525"/>
            <a:ext cx="14287" cy="641713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6030782"/>
            <a:ext cx="9144000" cy="4684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0" y="1414459"/>
            <a:ext cx="7573204" cy="411558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Channels</a:t>
            </a:r>
            <a:endParaRPr lang="en-A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995560" y="768535"/>
            <a:ext cx="0" cy="6365120"/>
          </a:xfrm>
          <a:prstGeom prst="line">
            <a:avLst/>
          </a:prstGeom>
          <a:ln w="31750">
            <a:solidFill>
              <a:schemeClr val="bg1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429431" y="791754"/>
            <a:ext cx="28644" cy="6341902"/>
          </a:xfrm>
          <a:prstGeom prst="line">
            <a:avLst/>
          </a:prstGeom>
          <a:ln w="31750">
            <a:solidFill>
              <a:schemeClr val="bg1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4448" y="6142191"/>
            <a:ext cx="7573204" cy="411558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16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Manager </a:t>
            </a:r>
            <a:endParaRPr lang="en-AU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0" y="716525"/>
            <a:ext cx="9144000" cy="48576"/>
          </a:xfrm>
          <a:prstGeom prst="line">
            <a:avLst/>
          </a:prstGeom>
          <a:ln>
            <a:solidFill>
              <a:srgbClr val="4CB74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2424929"/>
            <a:ext cx="9144000" cy="4857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0" y="3659264"/>
            <a:ext cx="9144000" cy="2691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0" y="4857750"/>
            <a:ext cx="9144000" cy="28575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itle 1"/>
          <p:cNvSpPr txBox="1">
            <a:spLocks/>
          </p:cNvSpPr>
          <p:nvPr/>
        </p:nvSpPr>
        <p:spPr>
          <a:xfrm>
            <a:off x="0" y="154542"/>
            <a:ext cx="7573204" cy="411558"/>
          </a:xfrm>
          <a:prstGeom prst="rect">
            <a:avLst/>
          </a:prstGeom>
          <a:effectLst/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1600" b="1" dirty="0" smtClean="0"/>
              <a:t>Persona:   </a:t>
            </a:r>
            <a:endParaRPr lang="en-AU" sz="1600" b="1" dirty="0"/>
          </a:p>
        </p:txBody>
      </p:sp>
    </p:spTree>
    <p:extLst>
      <p:ext uri="{BB962C8B-B14F-4D97-AF65-F5344CB8AC3E}">
        <p14:creationId xmlns:p14="http://schemas.microsoft.com/office/powerpoint/2010/main" val="97237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26419</TotalTime>
  <Words>8</Words>
  <Application>Microsoft Macintosh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Cheryle Walker</dc:creator>
  <cp:lastModifiedBy>Robin Petterd</cp:lastModifiedBy>
  <cp:revision>504</cp:revision>
  <cp:lastPrinted>2017-09-25T09:30:59Z</cp:lastPrinted>
  <dcterms:created xsi:type="dcterms:W3CDTF">2015-02-19T21:12:58Z</dcterms:created>
  <dcterms:modified xsi:type="dcterms:W3CDTF">2017-09-25T09:31:48Z</dcterms:modified>
</cp:coreProperties>
</file>